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droppedImage.tif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86500" y="3552507"/>
            <a:ext cx="9779000" cy="545179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43" name="Table 43"/>
          <p:cNvGraphicFramePr/>
          <p:nvPr/>
        </p:nvGraphicFramePr>
        <p:xfrm>
          <a:off x="123063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18/08/2015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sp>
        <p:nvSpPr>
          <p:cNvPr id="44" name="Shape 44"/>
          <p:cNvSpPr/>
          <p:nvPr/>
        </p:nvSpPr>
        <p:spPr>
          <a:xfrm>
            <a:off x="774700" y="330200"/>
            <a:ext cx="14706600" cy="709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8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Invertebrates Poster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In your groups you have 30 minutes to make a poster about your invertebrate.  Include the following information.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1143000" indent="-571500" algn="l">
              <a:spcBef>
                <a:spcPts val="18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Characteristics of your type of invertebrate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1143000" indent="-571500" algn="l">
              <a:spcBef>
                <a:spcPts val="18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The type of habitat they might live in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1143000" indent="-571500" algn="l">
              <a:spcBef>
                <a:spcPts val="18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7B219F"/>
                </a:solidFill>
                <a:latin typeface="Arial"/>
                <a:ea typeface="Arial"/>
                <a:cs typeface="Arial"/>
                <a:sym typeface="Arial"/>
              </a:rPr>
              <a:t>Images</a:t>
            </a:r>
            <a:endParaRPr sz="4000">
              <a:solidFill>
                <a:srgbClr val="7B219F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